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FD91F-AF29-4697-9C48-1542A744251A}"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F18D4-BFFE-4139-9EE1-B4E768342B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FD91F-AF29-4697-9C48-1542A744251A}" type="datetimeFigureOut">
              <a:rPr lang="en-US" smtClean="0"/>
              <a:pPr/>
              <a:t>10/28/2011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F18D4-BFFE-4139-9EE1-B4E768342B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124200"/>
            <a:ext cx="4648200" cy="2613025"/>
          </a:xfrm>
        </p:spPr>
        <p:txBody>
          <a:bodyPr>
            <a:normAutofit/>
          </a:bodyPr>
          <a:lstStyle/>
          <a:p>
            <a:r>
              <a:rPr lang="en-US" dirty="0" smtClean="0">
                <a:solidFill>
                  <a:schemeClr val="bg1"/>
                </a:solidFill>
              </a:rPr>
              <a:t>hdufhdaukj</a:t>
            </a:r>
            <a:endParaRPr lang="en-US" dirty="0">
              <a:solidFill>
                <a:schemeClr val="bg1"/>
              </a:solidFill>
            </a:endParaRPr>
          </a:p>
        </p:txBody>
      </p:sp>
      <p:sp>
        <p:nvSpPr>
          <p:cNvPr id="3" name="Subtitle 2"/>
          <p:cNvSpPr>
            <a:spLocks noGrp="1"/>
          </p:cNvSpPr>
          <p:nvPr>
            <p:ph type="subTitle" idx="1"/>
          </p:nvPr>
        </p:nvSpPr>
        <p:spPr>
          <a:xfrm>
            <a:off x="838200" y="3505200"/>
            <a:ext cx="7162800" cy="1752600"/>
          </a:xfrm>
        </p:spPr>
        <p:txBody>
          <a:bodyPr>
            <a:normAutofit/>
          </a:bodyPr>
          <a:lstStyle/>
          <a:p>
            <a:r>
              <a:rPr lang="en-US" sz="2800" dirty="0" smtClean="0">
                <a:solidFill>
                  <a:schemeClr val="tx1"/>
                </a:solidFill>
                <a:latin typeface="Baskerville Old Face" pitchFamily="18" charset="0"/>
              </a:rPr>
              <a:t>By: Jadi Miller, Devin Wyatt, Joanna Hernandez</a:t>
            </a:r>
            <a:r>
              <a:rPr lang="en-US" sz="2800" dirty="0">
                <a:solidFill>
                  <a:schemeClr val="tx1"/>
                </a:solidFill>
                <a:latin typeface="Baskerville Old Face" pitchFamily="18" charset="0"/>
              </a:rPr>
              <a:t> </a:t>
            </a:r>
            <a:r>
              <a:rPr lang="en-US" sz="2800" dirty="0" smtClean="0">
                <a:solidFill>
                  <a:schemeClr val="tx1"/>
                </a:solidFill>
                <a:latin typeface="Baskerville Old Face" pitchFamily="18" charset="0"/>
              </a:rPr>
              <a:t> </a:t>
            </a:r>
          </a:p>
          <a:p>
            <a:r>
              <a:rPr lang="en-US" sz="2800" dirty="0" smtClean="0">
                <a:solidFill>
                  <a:schemeClr val="tx1"/>
                </a:solidFill>
                <a:latin typeface="Baskerville Old Face" pitchFamily="18" charset="0"/>
              </a:rPr>
              <a:t>Jayla Dickerson and Chris Meadows</a:t>
            </a:r>
            <a:endParaRPr lang="en-US" sz="2800" dirty="0">
              <a:solidFill>
                <a:schemeClr val="tx1"/>
              </a:solidFill>
              <a:latin typeface="Baskerville Old Face" pitchFamily="18" charset="0"/>
            </a:endParaRPr>
          </a:p>
        </p:txBody>
      </p:sp>
      <p:pic>
        <p:nvPicPr>
          <p:cNvPr id="4" name="Picture 3" descr="Zaharakos.jpg"/>
          <p:cNvPicPr>
            <a:picLocks noChangeAspect="1"/>
          </p:cNvPicPr>
          <p:nvPr/>
        </p:nvPicPr>
        <p:blipFill>
          <a:blip r:embed="rId2" cstate="print"/>
          <a:stretch>
            <a:fillRect/>
          </a:stretch>
        </p:blipFill>
        <p:spPr>
          <a:xfrm>
            <a:off x="1371600" y="1143000"/>
            <a:ext cx="6346963" cy="2257425"/>
          </a:xfrm>
          <a:prstGeom prst="rect">
            <a:avLst/>
          </a:prstGeom>
        </p:spPr>
      </p:pic>
      <p:sp>
        <p:nvSpPr>
          <p:cNvPr id="5" name="TextBox 4"/>
          <p:cNvSpPr txBox="1"/>
          <p:nvPr/>
        </p:nvSpPr>
        <p:spPr>
          <a:xfrm>
            <a:off x="4191000" y="2209800"/>
            <a:ext cx="1524000" cy="369332"/>
          </a:xfrm>
          <a:prstGeom prst="rect">
            <a:avLst/>
          </a:prstGeom>
          <a:noFill/>
        </p:spPr>
        <p:txBody>
          <a:bodyPr wrap="square" rtlCol="0">
            <a:spAutoFit/>
          </a:bodyPr>
          <a:lstStyle/>
          <a:p>
            <a:r>
              <a:rPr lang="en-US" b="1" dirty="0" smtClean="0">
                <a:latin typeface="Baskerville Old Face" pitchFamily="18" charset="0"/>
              </a:rPr>
              <a:t>OPEN</a:t>
            </a:r>
            <a:endParaRPr lang="en-US"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itchFamily="18" charset="0"/>
              </a:rPr>
              <a:t>Zaharakos </a:t>
            </a:r>
            <a:br>
              <a:rPr lang="en-US" dirty="0" smtClean="0">
                <a:latin typeface="Baskerville Old Face" pitchFamily="18" charset="0"/>
              </a:rPr>
            </a:br>
            <a:r>
              <a:rPr lang="en-US" dirty="0" smtClean="0">
                <a:latin typeface="Baskerville Old Face" pitchFamily="18" charset="0"/>
              </a:rPr>
              <a:t>Where and When</a:t>
            </a:r>
            <a:endParaRPr lang="en-US" dirty="0">
              <a:latin typeface="Baskerville Old Face" pitchFamily="18" charset="0"/>
            </a:endParaRPr>
          </a:p>
        </p:txBody>
      </p:sp>
      <p:pic>
        <p:nvPicPr>
          <p:cNvPr id="4" name="Content Placeholder 3" descr="Zaharakos front veiw.jpg"/>
          <p:cNvPicPr>
            <a:picLocks noGrp="1" noChangeAspect="1"/>
          </p:cNvPicPr>
          <p:nvPr>
            <p:ph idx="1"/>
          </p:nvPr>
        </p:nvPicPr>
        <p:blipFill>
          <a:blip r:embed="rId2" cstate="print"/>
          <a:stretch>
            <a:fillRect/>
          </a:stretch>
        </p:blipFill>
        <p:spPr>
          <a:xfrm>
            <a:off x="0" y="4137906"/>
            <a:ext cx="4119563" cy="2720094"/>
          </a:xfrm>
        </p:spPr>
      </p:pic>
      <p:sp>
        <p:nvSpPr>
          <p:cNvPr id="5" name="TextBox 4"/>
          <p:cNvSpPr txBox="1"/>
          <p:nvPr/>
        </p:nvSpPr>
        <p:spPr>
          <a:xfrm>
            <a:off x="609600" y="3124200"/>
            <a:ext cx="2590800" cy="923330"/>
          </a:xfrm>
          <a:prstGeom prst="rect">
            <a:avLst/>
          </a:prstGeom>
          <a:noFill/>
        </p:spPr>
        <p:txBody>
          <a:bodyPr wrap="square" rtlCol="0">
            <a:spAutoFit/>
          </a:bodyPr>
          <a:lstStyle/>
          <a:p>
            <a:r>
              <a:rPr lang="en-US" dirty="0"/>
              <a:t> </a:t>
            </a:r>
            <a:r>
              <a:rPr lang="en-US" dirty="0" smtClean="0"/>
              <a:t>    This is the front view of the Zaharakos restaurant. I</a:t>
            </a:r>
            <a:endParaRPr lang="en-US" dirty="0"/>
          </a:p>
        </p:txBody>
      </p:sp>
      <p:sp>
        <p:nvSpPr>
          <p:cNvPr id="6" name="TextBox 5"/>
          <p:cNvSpPr txBox="1"/>
          <p:nvPr/>
        </p:nvSpPr>
        <p:spPr>
          <a:xfrm>
            <a:off x="4495800" y="1905000"/>
            <a:ext cx="4419600" cy="4154984"/>
          </a:xfrm>
          <a:prstGeom prst="rect">
            <a:avLst/>
          </a:prstGeom>
          <a:noFill/>
        </p:spPr>
        <p:txBody>
          <a:bodyPr wrap="square" rtlCol="0">
            <a:spAutoFit/>
          </a:bodyPr>
          <a:lstStyle/>
          <a:p>
            <a:r>
              <a:rPr lang="en-US" sz="2400" dirty="0" smtClean="0"/>
              <a:t>Zaharakos is a family restaurant. It opened in 1900, it’s 111 years old. It’s  located on 329 on Washington st. Columbus, Indiana. It’s open Monday thru Friday 8am to 8pm and also on Saturday to Sunday 8am to 9pm. Did you know that in 2008 it took two years to restore it from the flood. Their phone number is 812-378-1900.</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a:t>
            </a:r>
            <a:endParaRPr lang="en-US" dirty="0"/>
          </a:p>
        </p:txBody>
      </p:sp>
      <p:pic>
        <p:nvPicPr>
          <p:cNvPr id="4" name="Content Placeholder 3" descr="Zaharakos Organ.jpg"/>
          <p:cNvPicPr>
            <a:picLocks noGrp="1" noChangeAspect="1"/>
          </p:cNvPicPr>
          <p:nvPr>
            <p:ph idx="1"/>
          </p:nvPr>
        </p:nvPicPr>
        <p:blipFill>
          <a:blip r:embed="rId2" cstate="print"/>
          <a:stretch>
            <a:fillRect/>
          </a:stretch>
        </p:blipFill>
        <p:spPr>
          <a:xfrm>
            <a:off x="6096000" y="0"/>
            <a:ext cx="3048000" cy="4065270"/>
          </a:xfrm>
        </p:spPr>
      </p:pic>
      <p:sp>
        <p:nvSpPr>
          <p:cNvPr id="5" name="TextBox 4"/>
          <p:cNvSpPr txBox="1"/>
          <p:nvPr/>
        </p:nvSpPr>
        <p:spPr>
          <a:xfrm>
            <a:off x="6172200" y="4191000"/>
            <a:ext cx="2743200" cy="923330"/>
          </a:xfrm>
          <a:prstGeom prst="rect">
            <a:avLst/>
          </a:prstGeom>
          <a:noFill/>
        </p:spPr>
        <p:txBody>
          <a:bodyPr wrap="square" rtlCol="0">
            <a:spAutoFit/>
          </a:bodyPr>
          <a:lstStyle/>
          <a:p>
            <a:r>
              <a:rPr lang="en-US" dirty="0" smtClean="0"/>
              <a:t>This is what the organ looks like inside of      Zaharakos</a:t>
            </a:r>
            <a:endParaRPr lang="en-US" dirty="0"/>
          </a:p>
        </p:txBody>
      </p:sp>
      <p:sp>
        <p:nvSpPr>
          <p:cNvPr id="6" name="TextBox 5"/>
          <p:cNvSpPr txBox="1"/>
          <p:nvPr/>
        </p:nvSpPr>
        <p:spPr>
          <a:xfrm>
            <a:off x="990600" y="1447800"/>
            <a:ext cx="4038600" cy="4893647"/>
          </a:xfrm>
          <a:prstGeom prst="rect">
            <a:avLst/>
          </a:prstGeom>
          <a:noFill/>
        </p:spPr>
        <p:txBody>
          <a:bodyPr wrap="square" rtlCol="0">
            <a:spAutoFit/>
          </a:bodyPr>
          <a:lstStyle/>
          <a:p>
            <a:r>
              <a:rPr lang="en-US" sz="2400" dirty="0" smtClean="0"/>
              <a:t>Inside the restaurant you will find a large, old aged organ. The organ in Zaharakos plays by itself, in 1908 the </a:t>
            </a:r>
            <a:r>
              <a:rPr lang="en-US" sz="2400" dirty="0" err="1" smtClean="0"/>
              <a:t>Zaharako</a:t>
            </a:r>
            <a:r>
              <a:rPr lang="en-US" sz="2400" dirty="0" smtClean="0"/>
              <a:t> family added musical delight to the menu with the Welt Orchestrion. The real name of the organ is the Welte Orchestrion Restored, in 2006 the Welte Orchestrion was sold, but in 2007 it was bought back by owner, Anthony Morvec.</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Zaharako’s</a:t>
            </a:r>
            <a:br>
              <a:rPr lang="en-US" dirty="0" smtClean="0"/>
            </a:br>
            <a:r>
              <a:rPr lang="en-US" dirty="0" smtClean="0"/>
              <a:t>Who and What goes on</a:t>
            </a:r>
            <a:endParaRPr lang="en-US" dirty="0"/>
          </a:p>
        </p:txBody>
      </p:sp>
      <p:pic>
        <p:nvPicPr>
          <p:cNvPr id="4" name="Content Placeholder 3" descr="zaharako's y.jpg"/>
          <p:cNvPicPr>
            <a:picLocks noGrp="1" noChangeAspect="1"/>
          </p:cNvPicPr>
          <p:nvPr>
            <p:ph idx="1"/>
          </p:nvPr>
        </p:nvPicPr>
        <p:blipFill>
          <a:blip r:embed="rId2" cstate="print"/>
          <a:stretch>
            <a:fillRect/>
          </a:stretch>
        </p:blipFill>
        <p:spPr>
          <a:xfrm>
            <a:off x="5486400" y="4114800"/>
            <a:ext cx="3657600" cy="2743200"/>
          </a:xfrm>
        </p:spPr>
      </p:pic>
      <p:sp>
        <p:nvSpPr>
          <p:cNvPr id="5" name="TextBox 4"/>
          <p:cNvSpPr txBox="1"/>
          <p:nvPr/>
        </p:nvSpPr>
        <p:spPr>
          <a:xfrm>
            <a:off x="5410200" y="3733800"/>
            <a:ext cx="4038600" cy="369332"/>
          </a:xfrm>
          <a:prstGeom prst="rect">
            <a:avLst/>
          </a:prstGeom>
          <a:noFill/>
        </p:spPr>
        <p:txBody>
          <a:bodyPr wrap="square" rtlCol="0">
            <a:spAutoFit/>
          </a:bodyPr>
          <a:lstStyle/>
          <a:p>
            <a:r>
              <a:rPr lang="en-US" dirty="0" smtClean="0"/>
              <a:t>This is part of the Zaharako’s museum</a:t>
            </a:r>
            <a:endParaRPr lang="en-US" dirty="0"/>
          </a:p>
        </p:txBody>
      </p:sp>
      <p:sp>
        <p:nvSpPr>
          <p:cNvPr id="6" name="TextBox 5"/>
          <p:cNvSpPr txBox="1"/>
          <p:nvPr/>
        </p:nvSpPr>
        <p:spPr>
          <a:xfrm>
            <a:off x="762000" y="1752600"/>
            <a:ext cx="4495800" cy="4524315"/>
          </a:xfrm>
          <a:prstGeom prst="rect">
            <a:avLst/>
          </a:prstGeom>
          <a:noFill/>
        </p:spPr>
        <p:txBody>
          <a:bodyPr wrap="square" rtlCol="0">
            <a:spAutoFit/>
          </a:bodyPr>
          <a:lstStyle/>
          <a:p>
            <a:r>
              <a:rPr lang="en-US" sz="2400" dirty="0" smtClean="0"/>
              <a:t>The Zaharakos museum is the oldest part of the whole restaurant, when you visit the Zaharakos museum you will learn about soda fountains and mechanical music. Not only does Zaharakos have a museum it also has a country store! Also, Zaharakos was the first place in Columbus, Indiana to have a soda fountain. Zaharakos has a lot of thing to do, and it’s very unique.</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262</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hdufhdaukj</vt:lpstr>
      <vt:lpstr>Zaharakos  Where and When</vt:lpstr>
      <vt:lpstr>The Organ</vt:lpstr>
      <vt:lpstr>Zaharako’s Who and What goes on</vt:lpstr>
    </vt:vector>
  </TitlesOfParts>
  <Company>BCSC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hdufhdaukj</dc:title>
  <dc:creator>Jadi Miller</dc:creator>
  <cp:lastModifiedBy>workstation</cp:lastModifiedBy>
  <cp:revision>6</cp:revision>
  <dcterms:created xsi:type="dcterms:W3CDTF">2011-10-25T17:04:19Z</dcterms:created>
  <dcterms:modified xsi:type="dcterms:W3CDTF">2011-10-28T17:56:56Z</dcterms:modified>
</cp:coreProperties>
</file>